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4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46" r:id="rId14"/>
    <p:sldId id="365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4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声音的特性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14321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将一把钢尺紧按在桌面上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使伸出桌边的部分较长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拨动钢尺。逐渐缩短钢尺伸出的长度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用大小相同的力度拨动钢尺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听它振动发出的声音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发现钢尺伸出桌面的长度越短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钢尺振动越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它的音调越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120.eps" descr="id:21474931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300" y="2786994"/>
            <a:ext cx="3477938" cy="190471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0607566" y="161912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56338" y="2162652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7469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3788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个相同的透明玻璃瓶中装有不同高度的水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用大小相同的力敲击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个玻璃瓶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会发出不同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用大小相同的力分别对着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个玻璃瓶瓶口吹气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发出的声音主要是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音调从左至右逐渐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121.eps" descr="id:21474931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8858" y="2986191"/>
            <a:ext cx="4330040" cy="209649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5310352" y="119501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91400" y="1738135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空气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柱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30873" y="230683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509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34490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音调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、响度和音色的辨识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天宫课堂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第四课在中国空间站开讲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们在梦天实验舱为大家带来了一场精彩的太空科普课。下列说法正确的是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们声音的音色相同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们说话的声音可以直接以声波的形式传回地球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奇妙的实验引起同学们高声喝彩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指声音的响度大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说话的音调高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是因为发声部位振动慢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67854" y="2613265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19448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不同人的发声结构不同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所以会发出不同音色的声音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们声音的音色不相同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太空是真空的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不能传播声音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响度是指声音的强弱、大小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奇妙的实验引来学生高声喝彩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指的是响度大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太空教师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说话的音调高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是因为发声部位振动快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29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98259"/>
            <a:ext cx="1720343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导引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pic>
        <p:nvPicPr>
          <p:cNvPr id="14" name="25MKG66.eps" descr="id:214749317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198" y="1098488"/>
            <a:ext cx="6991694" cy="383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9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8734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声音特性的实例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男低音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女高音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尖细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演奏时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手指按压管乐器的不同孔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演奏时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手指按压弦乐器的不同弦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音乐课上所教的音符。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歌声嘹亮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震耳欲聋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轻声细语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击鼓时用力越大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调整音量大小。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音色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模仿别人的声音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分辨不同乐器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声纹锁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接听电话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分辨是谁的声音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闻其声而知其人。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04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9443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关于日常生活中的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男低音歌唱家放声歌唱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女高音歌唱家轻声伴唱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中的男低音歌唱家音调低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响度大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音太高了唱不上去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是指响度大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引吭高歌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指的是音调高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轻声细语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指的是响度小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83772" y="1362533"/>
            <a:ext cx="7040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9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1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的波形图的判断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有一种变声器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可以将男声变成女声。某段声音波形图变化如图所示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变声后是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则变化后的声音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67.eps" descr="id:21474931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603" y="1731268"/>
            <a:ext cx="4201667" cy="230033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03984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响度小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246421" y="113992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23970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段相比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声波相同时间内振动的次数增多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说明频率增大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即音调变高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声波的振幅增大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即响度变大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25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6708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声音波形的判断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124.eps" descr="id:21474932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4420" y="1319331"/>
            <a:ext cx="6163104" cy="471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8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980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与声音特性的关系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波形的疏密程度反映了发声体振动频率的高低。波形越密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振动频率越高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音调越高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波形越疏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振动频率越低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音调越低。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波形的高低反映了发声体振动幅度的大小。高度越大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振幅越大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高度越小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振幅越小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响度越小。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波的形状不同表示声音的音色不同。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72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6853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同一台示波器显示的甲、乙、丙三个声音的波形图如图所示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25.eps" descr="id:214749322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3999" y="2597533"/>
            <a:ext cx="5482823" cy="180537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4259317" y="14351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37634" y="14351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6949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8095494"/>
              </p:ext>
            </p:extLst>
          </p:nvPr>
        </p:nvGraphicFramePr>
        <p:xfrm>
          <a:off x="381000" y="1297503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能用生活经验正确区分声音的特性。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能用实验验证影响声音音调、响度的主要因素。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知道人能听到的频率范围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了解一些动物能听到的大致频率范围。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65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4604" y="1812300"/>
            <a:ext cx="4951850" cy="258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0863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音调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物理学中用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频率来描述物体振动的快慢。频率的单位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影响因素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频率决定声音的音调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频率高则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频率低则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多数人能够听到的频率范围是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人们把高于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的声波叫作超声波。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人们把低于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的声波叫作次声波。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08057" y="1559880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物体振动的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70986" y="1559880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所用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31125" y="213562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赫兹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693166" y="2146131"/>
            <a:ext cx="69281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Hz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98812" y="269518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55914" y="3238591"/>
            <a:ext cx="63350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412494" y="3801738"/>
            <a:ext cx="181492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000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91455" y="4369727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000 </a:t>
            </a:r>
            <a:endParaRPr lang="zh-CN" altLang="en-US" sz="2800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147779" y="4908684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9345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苍蝇和蚊子都是由于翅膀的振动发出声音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请问它们当中翅膀振动得快的是哪个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你是根据什么判断的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755064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蚊子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因为蚊子飞行时音调高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故频率大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所以蚊子翅膀振动得快。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1661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响度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使正在发声的音叉轻触系在细绳上的乒乓球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乒乓球会多次被弹开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实验表明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乒乓球被弹开的幅度越大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音叉发出声音的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越大。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18.eps" descr="id:21474931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4849" y="2589286"/>
            <a:ext cx="2202301" cy="272125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609083" y="142142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0585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8754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影响响度的因素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物理学中用振幅来描述物体振动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物体的振幅越大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产生声音的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人听到的声音是否响亮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除了跟发声体发声时的振幅有关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还跟人距离发声体的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561082" y="194300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幅度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74752" y="2501192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越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46434" y="359941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3608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4887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向远处喊话时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喊话的人常用手做成一个喇叭形状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放在自己的嘴上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这样做有什么道理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522266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喊话时用手做成一个喇叭形状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放在自己的嘴上可以减少声音的分散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或使声音传播的方向更集中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从而增大声音的响度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使声音传得更远。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8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4727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音色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不同发声体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发出声音的音色也就不同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不同乐器发出音调相同的声音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波形总体上的疏密程度是相同的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但是波的形状不同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19.eps" descr="id:21474931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2303" y="2880219"/>
            <a:ext cx="6915837" cy="199170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124200" y="111351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材料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03421" y="111351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42241" y="221083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549055" y="221388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6742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328</TotalTime>
  <Words>1198</Words>
  <Application>Microsoft Office PowerPoint</Application>
  <PresentationFormat>宽屏</PresentationFormat>
  <Paragraphs>93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2025-09-22T05:18:55Z</dcterms:modified>
</cp:coreProperties>
</file>